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リサイクルコットンポリコットンショッピングバッグ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リサイクルコットン/ポリエステル 他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本体：約W315×H360mm/持ち手：長さ約350mm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容量 : 容量：約7L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【リサイクル生地使用】この製品は、工場で回収した裁断くずなどを再利用して作られています。 製造工程上、色むらや異なる糸が混ざることがあります。 環境に配慮した、地球にやさしい製品です。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縫製工場などで発生した裁断くずなどを再利用する形で作られた、エコなコットンポリショッピングバッグ。フラットタイプですっきりしており、オリジナル名入れもよく映えます。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