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コットン巾着(Sサイズ・ロープひも)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シーチング：無漂白コットン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約W170×H260mm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容量：約1.5L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非常にシンプルなSサイズのコットン巾着です。生地には4.7オンスの無漂白コットンを使用しているため、ナチュラルな風合いが出ておりお洒落。オリジナル名入れもよく映えるアイテムです。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