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リサイクルコットンポリ巾着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リサイクルコットン/ポリエステル 他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約W170×H260mm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容量 : 容量：約1.5L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【リサイクル生地使用】この製品は、工場で回収した裁断くずなどを再利用して作られています。 製造工程上、色むらや異なる糸が混ざることがあります。 環境に配慮した、地球にやさしい製品です。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工場などで回収してきた裁断くずなどを再利用する形で作られた、地球環境に優しくてエコなコットンポリ巾着です。オリジナル名入れも可能です。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