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竹のフォトフレームクロック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素材：竹、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W190×H200×D20mm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311g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付属品：取扱説明書兼保証書　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備考：・クォーツ時計　・日付表示　・温度表示　・アラーム　・スヌーズ　・写真サイズ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100*150mm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・縦置き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横置き兼用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成長が早くて丈夫なことからエコな素材として昨今注目度の高い「竹」を使ったフォトフレームクロック。デジタル表示で時計、日付、温度がひと目で確認でき、アラーム・スヌーズ機能付きも◎！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AC396BD-425A-4E5C-3DB8-8B6A55BD4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78" y="1383322"/>
            <a:ext cx="3682041" cy="368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114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2024-07-24T08:56:43Z</dcterms:modified>
</cp:coreProperties>
</file>