
<file path=[Content_Types].xml><?xml version="1.0" encoding="utf-8"?>
<Types xmlns="http://schemas.openxmlformats.org/package/2006/content-types">
  <Default ContentType="image/jpeg" Extension="jpg"/>
  <Default ContentType="application/xml" Extension="xml"/>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0" r:id="rId3"/>
    <p:sldMasterId id="2147483671" r:id="rId4"/>
  </p:sldMasterIdLst>
  <p:notesMasterIdLst>
    <p:notesMasterId r:id="rId5"/>
  </p:notesMasterIdLst>
  <p:sldIdLst>
    <p:sldId id="256" r:id="rId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5" Type="http://schemas.openxmlformats.org/officeDocument/2006/relationships/notesMaster" Target="notesMasters/notes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3ee9a3f9409_2_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9" name="Google Shape;129;g3ee9a3f9409_2_7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 name="Google Shape;130;g3ee9a3f9409_2_7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ja"/>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 スライド" type="title">
  <p:cSld name="TITLE">
    <p:spTree>
      <p:nvGrpSpPr>
        <p:cNvPr id="56" name="Shape 56"/>
        <p:cNvGrpSpPr/>
        <p:nvPr/>
      </p:nvGrpSpPr>
      <p:grpSpPr>
        <a:xfrm>
          <a:off x="0" y="0"/>
          <a:ext cx="0" cy="0"/>
          <a:chOff x="0" y="0"/>
          <a:chExt cx="0" cy="0"/>
        </a:xfrm>
      </p:grpSpPr>
      <p:sp>
        <p:nvSpPr>
          <p:cNvPr id="57" name="Google Shape;57;p14"/>
          <p:cNvSpPr txBox="1"/>
          <p:nvPr>
            <p:ph type="ctrTitle"/>
          </p:nvPr>
        </p:nvSpPr>
        <p:spPr>
          <a:xfrm>
            <a:off x="685800" y="841772"/>
            <a:ext cx="7772400" cy="17907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14"/>
          <p:cNvSpPr txBox="1"/>
          <p:nvPr>
            <p:ph idx="1" type="subTitle"/>
          </p:nvPr>
        </p:nvSpPr>
        <p:spPr>
          <a:xfrm>
            <a:off x="1143000" y="2701528"/>
            <a:ext cx="6858000" cy="1241821"/>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9" name="Google Shape;59;p1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1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rotWithShape="0" algn="tl" dir="2700000" dist="50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コンテンツ" type="obj">
  <p:cSld name="OBJECT">
    <p:spTree>
      <p:nvGrpSpPr>
        <p:cNvPr id="64" name="Shape 64"/>
        <p:cNvGrpSpPr/>
        <p:nvPr/>
      </p:nvGrpSpPr>
      <p:grpSpPr>
        <a:xfrm>
          <a:off x="0" y="0"/>
          <a:ext cx="0" cy="0"/>
          <a:chOff x="0" y="0"/>
          <a:chExt cx="0" cy="0"/>
        </a:xfrm>
      </p:grpSpPr>
      <p:sp>
        <p:nvSpPr>
          <p:cNvPr id="65" name="Google Shape;65;p15"/>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 name="Google Shape;66;p15"/>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 name="Google Shape;67;p15"/>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15"/>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15"/>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セクション見出し" type="secHead">
  <p:cSld name="SECTION_HEADER">
    <p:spTree>
      <p:nvGrpSpPr>
        <p:cNvPr id="70" name="Shape 70"/>
        <p:cNvGrpSpPr/>
        <p:nvPr/>
      </p:nvGrpSpPr>
      <p:grpSpPr>
        <a:xfrm>
          <a:off x="0" y="0"/>
          <a:ext cx="0" cy="0"/>
          <a:chOff x="0" y="0"/>
          <a:chExt cx="0" cy="0"/>
        </a:xfrm>
      </p:grpSpPr>
      <p:sp>
        <p:nvSpPr>
          <p:cNvPr id="71" name="Google Shape;71;p16"/>
          <p:cNvSpPr txBox="1"/>
          <p:nvPr>
            <p:ph type="title"/>
          </p:nvPr>
        </p:nvSpPr>
        <p:spPr>
          <a:xfrm>
            <a:off x="623888" y="1282304"/>
            <a:ext cx="7886700" cy="213955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 name="Google Shape;72;p16"/>
          <p:cNvSpPr txBox="1"/>
          <p:nvPr>
            <p:ph idx="1" type="body"/>
          </p:nvPr>
        </p:nvSpPr>
        <p:spPr>
          <a:xfrm>
            <a:off x="623888" y="3442098"/>
            <a:ext cx="7886700" cy="112514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3" name="Google Shape;73;p16"/>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16"/>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16"/>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つのコンテンツ" type="twoObj">
  <p:cSld name="TWO_OBJECTS">
    <p:spTree>
      <p:nvGrpSpPr>
        <p:cNvPr id="76" name="Shape 76"/>
        <p:cNvGrpSpPr/>
        <p:nvPr/>
      </p:nvGrpSpPr>
      <p:grpSpPr>
        <a:xfrm>
          <a:off x="0" y="0"/>
          <a:ext cx="0" cy="0"/>
          <a:chOff x="0" y="0"/>
          <a:chExt cx="0" cy="0"/>
        </a:xfrm>
      </p:grpSpPr>
      <p:sp>
        <p:nvSpPr>
          <p:cNvPr id="77" name="Google Shape;77;p17"/>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17"/>
          <p:cNvSpPr txBox="1"/>
          <p:nvPr>
            <p:ph idx="1" type="body"/>
          </p:nvPr>
        </p:nvSpPr>
        <p:spPr>
          <a:xfrm>
            <a:off x="6286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 name="Google Shape;79;p17"/>
          <p:cNvSpPr txBox="1"/>
          <p:nvPr>
            <p:ph idx="2" type="body"/>
          </p:nvPr>
        </p:nvSpPr>
        <p:spPr>
          <a:xfrm>
            <a:off x="46291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 name="Google Shape;80;p17"/>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7"/>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7"/>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較" type="twoTxTwoObj">
  <p:cSld name="TWO_OBJECTS_WITH_TEXT">
    <p:spTree>
      <p:nvGrpSpPr>
        <p:cNvPr id="83" name="Shape 83"/>
        <p:cNvGrpSpPr/>
        <p:nvPr/>
      </p:nvGrpSpPr>
      <p:grpSpPr>
        <a:xfrm>
          <a:off x="0" y="0"/>
          <a:ext cx="0" cy="0"/>
          <a:chOff x="0" y="0"/>
          <a:chExt cx="0" cy="0"/>
        </a:xfrm>
      </p:grpSpPr>
      <p:sp>
        <p:nvSpPr>
          <p:cNvPr id="84" name="Google Shape;84;p18"/>
          <p:cNvSpPr txBox="1"/>
          <p:nvPr>
            <p:ph type="title"/>
          </p:nvPr>
        </p:nvSpPr>
        <p:spPr>
          <a:xfrm>
            <a:off x="629841"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5" name="Google Shape;85;p18"/>
          <p:cNvSpPr txBox="1"/>
          <p:nvPr>
            <p:ph idx="1" type="body"/>
          </p:nvPr>
        </p:nvSpPr>
        <p:spPr>
          <a:xfrm>
            <a:off x="629842" y="1260872"/>
            <a:ext cx="3868340"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6" name="Google Shape;86;p18"/>
          <p:cNvSpPr txBox="1"/>
          <p:nvPr>
            <p:ph idx="2" type="body"/>
          </p:nvPr>
        </p:nvSpPr>
        <p:spPr>
          <a:xfrm>
            <a:off x="629842" y="1878806"/>
            <a:ext cx="3868340"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 name="Google Shape;87;p18"/>
          <p:cNvSpPr txBox="1"/>
          <p:nvPr>
            <p:ph idx="3" type="body"/>
          </p:nvPr>
        </p:nvSpPr>
        <p:spPr>
          <a:xfrm>
            <a:off x="4629150" y="1260872"/>
            <a:ext cx="3887391"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8" name="Google Shape;88;p18"/>
          <p:cNvSpPr txBox="1"/>
          <p:nvPr>
            <p:ph idx="4" type="body"/>
          </p:nvPr>
        </p:nvSpPr>
        <p:spPr>
          <a:xfrm>
            <a:off x="4629150" y="1878806"/>
            <a:ext cx="3887391"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 name="Google Shape;89;p18"/>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18"/>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18"/>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のみ" type="titleOnly">
  <p:cSld name="TITLE_ONLY">
    <p:spTree>
      <p:nvGrpSpPr>
        <p:cNvPr id="92" name="Shape 92"/>
        <p:cNvGrpSpPr/>
        <p:nvPr/>
      </p:nvGrpSpPr>
      <p:grpSpPr>
        <a:xfrm>
          <a:off x="0" y="0"/>
          <a:ext cx="0" cy="0"/>
          <a:chOff x="0" y="0"/>
          <a:chExt cx="0" cy="0"/>
        </a:xfrm>
      </p:grpSpPr>
      <p:sp>
        <p:nvSpPr>
          <p:cNvPr id="93" name="Google Shape;93;p19"/>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4" name="Google Shape;94;p19"/>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19"/>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6" name="Google Shape;96;p19"/>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白紙" type="blank">
  <p:cSld name="BLANK">
    <p:spTree>
      <p:nvGrpSpPr>
        <p:cNvPr id="97" name="Shape 97"/>
        <p:cNvGrpSpPr/>
        <p:nvPr/>
      </p:nvGrpSpPr>
      <p:grpSpPr>
        <a:xfrm>
          <a:off x="0" y="0"/>
          <a:ext cx="0" cy="0"/>
          <a:chOff x="0" y="0"/>
          <a:chExt cx="0" cy="0"/>
        </a:xfrm>
      </p:grpSpPr>
      <p:sp>
        <p:nvSpPr>
          <p:cNvPr id="98" name="Google Shape;98;p20"/>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20"/>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20"/>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コンテンツ" type="objTx">
  <p:cSld name="OBJECT_WITH_CAPTION_TEXT">
    <p:spTree>
      <p:nvGrpSpPr>
        <p:cNvPr id="101" name="Shape 101"/>
        <p:cNvGrpSpPr/>
        <p:nvPr/>
      </p:nvGrpSpPr>
      <p:grpSpPr>
        <a:xfrm>
          <a:off x="0" y="0"/>
          <a:ext cx="0" cy="0"/>
          <a:chOff x="0" y="0"/>
          <a:chExt cx="0" cy="0"/>
        </a:xfrm>
      </p:grpSpPr>
      <p:sp>
        <p:nvSpPr>
          <p:cNvPr id="102" name="Google Shape;102;p21"/>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3" name="Google Shape;103;p21"/>
          <p:cNvSpPr txBox="1"/>
          <p:nvPr>
            <p:ph idx="1" type="body"/>
          </p:nvPr>
        </p:nvSpPr>
        <p:spPr>
          <a:xfrm>
            <a:off x="3887391" y="740570"/>
            <a:ext cx="4629150" cy="3655219"/>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04" name="Google Shape;104;p21"/>
          <p:cNvSpPr txBox="1"/>
          <p:nvPr>
            <p:ph idx="2"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05" name="Google Shape;105;p21"/>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21"/>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21"/>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図" type="picTx">
  <p:cSld name="PICTURE_WITH_CAPTION_TEXT">
    <p:spTree>
      <p:nvGrpSpPr>
        <p:cNvPr id="108" name="Shape 108"/>
        <p:cNvGrpSpPr/>
        <p:nvPr/>
      </p:nvGrpSpPr>
      <p:grpSpPr>
        <a:xfrm>
          <a:off x="0" y="0"/>
          <a:ext cx="0" cy="0"/>
          <a:chOff x="0" y="0"/>
          <a:chExt cx="0" cy="0"/>
        </a:xfrm>
      </p:grpSpPr>
      <p:sp>
        <p:nvSpPr>
          <p:cNvPr id="109" name="Google Shape;109;p22"/>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22"/>
          <p:cNvSpPr/>
          <p:nvPr>
            <p:ph idx="2" type="pic"/>
          </p:nvPr>
        </p:nvSpPr>
        <p:spPr>
          <a:xfrm>
            <a:off x="3887391" y="740570"/>
            <a:ext cx="4629150" cy="3655219"/>
          </a:xfrm>
          <a:prstGeom prst="rect">
            <a:avLst/>
          </a:prstGeom>
          <a:noFill/>
          <a:ln>
            <a:noFill/>
          </a:ln>
        </p:spPr>
      </p:sp>
      <p:sp>
        <p:nvSpPr>
          <p:cNvPr id="111" name="Google Shape;111;p22"/>
          <p:cNvSpPr txBox="1"/>
          <p:nvPr>
            <p:ph idx="1"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12" name="Google Shape;112;p22"/>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22"/>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22"/>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縦書きテキスト" type="vertTx">
  <p:cSld name="VERTICAL_TEXT">
    <p:spTree>
      <p:nvGrpSpPr>
        <p:cNvPr id="115" name="Shape 115"/>
        <p:cNvGrpSpPr/>
        <p:nvPr/>
      </p:nvGrpSpPr>
      <p:grpSpPr>
        <a:xfrm>
          <a:off x="0" y="0"/>
          <a:ext cx="0" cy="0"/>
          <a:chOff x="0" y="0"/>
          <a:chExt cx="0" cy="0"/>
        </a:xfrm>
      </p:grpSpPr>
      <p:sp>
        <p:nvSpPr>
          <p:cNvPr id="116" name="Google Shape;116;p2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7" name="Google Shape;117;p23"/>
          <p:cNvSpPr txBox="1"/>
          <p:nvPr>
            <p:ph idx="1" type="body"/>
          </p:nvPr>
        </p:nvSpPr>
        <p:spPr>
          <a:xfrm rot="5400000">
            <a:off x="2940248" y="-942379"/>
            <a:ext cx="3263504"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 name="Google Shape;118;p2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 name="Google Shape;119;p2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2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縦書きタイトルと&#10;縦書きテキスト" type="vertTitleAndTx">
  <p:cSld name="VERTICAL_TITLE_AND_VERTICAL_TEXT">
    <p:spTree>
      <p:nvGrpSpPr>
        <p:cNvPr id="121" name="Shape 121"/>
        <p:cNvGrpSpPr/>
        <p:nvPr/>
      </p:nvGrpSpPr>
      <p:grpSpPr>
        <a:xfrm>
          <a:off x="0" y="0"/>
          <a:ext cx="0" cy="0"/>
          <a:chOff x="0" y="0"/>
          <a:chExt cx="0" cy="0"/>
        </a:xfrm>
      </p:grpSpPr>
      <p:sp>
        <p:nvSpPr>
          <p:cNvPr id="122" name="Google Shape;122;p24"/>
          <p:cNvSpPr txBox="1"/>
          <p:nvPr>
            <p:ph type="title"/>
          </p:nvPr>
        </p:nvSpPr>
        <p:spPr>
          <a:xfrm rot="5400000">
            <a:off x="5350073" y="1467445"/>
            <a:ext cx="4358879"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 name="Google Shape;123;p24"/>
          <p:cNvSpPr txBox="1"/>
          <p:nvPr>
            <p:ph idx="1" type="body"/>
          </p:nvPr>
        </p:nvSpPr>
        <p:spPr>
          <a:xfrm rot="5400000">
            <a:off x="1349573" y="-447080"/>
            <a:ext cx="4358879"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 name="Google Shape;124;p2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5" name="Google Shape;125;p2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6" name="Google Shape;126;p2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1.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2" name="Google Shape;52;p13"/>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 name="Google Shape;53;p1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4" name="Google Shape;54;p1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5" name="Google Shape;55;p1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ja" sz="1800">
                <a:solidFill>
                  <a:schemeClr val="lt1"/>
                </a:solidFill>
                <a:latin typeface="Meiryo"/>
                <a:ea typeface="Meiryo"/>
                <a:cs typeface="Meiryo"/>
                <a:sym typeface="Meiryo"/>
              </a:rPr>
              <a:t>ライト付きボールペン ハンディー</a:t>
            </a:r>
            <a:endParaRPr i="0" sz="1800" u="none" cap="none" strike="noStrik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anchorCtr="0" anchor="t" bIns="46800" lIns="90000" spcFirstLastPara="1" rIns="0" wrap="square" tIns="46800">
            <a:noAutofit/>
          </a:bodyPr>
          <a:lstStyle/>
          <a:p>
            <a:pPr indent="0" lvl="0" marL="0" marR="0" rtl="0" algn="l">
              <a:spcBef>
                <a:spcPts val="0"/>
              </a:spcBef>
              <a:spcAft>
                <a:spcPts val="0"/>
              </a:spcAft>
              <a:buNone/>
            </a:pPr>
            <a:r>
              <a:rPr lang="ja" sz="900">
                <a:solidFill>
                  <a:schemeClr val="dk1"/>
                </a:solidFill>
                <a:latin typeface="Meiryo"/>
                <a:ea typeface="Meiryo"/>
                <a:cs typeface="Meiryo"/>
                <a:sym typeface="Meiryo"/>
              </a:rPr>
              <a:t>素材 : ABS樹脂</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サイズ : W13 x D13 x H130 mm</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重量 : 13g</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付属品 : LEDライト、ボールペン</a:t>
            </a:r>
            <a:r>
              <a:rPr lang="ja" sz="900">
                <a:solidFill>
                  <a:schemeClr val="dk1"/>
                </a:solidFill>
                <a:latin typeface="Meiryo"/>
                <a:ea typeface="Meiryo"/>
                <a:cs typeface="Meiryo"/>
                <a:sym typeface="Meiryo"/>
              </a:rPr>
              <a:t> </a:t>
            </a:r>
            <a:endParaRPr>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cap="flat" cmpd="sng" w="9525">
            <a:solidFill>
              <a:srgbClr val="757070"/>
            </a:solidFill>
            <a:prstDash val="dash"/>
            <a:miter lim="8000"/>
            <a:headEnd len="sm" w="sm" type="none"/>
            <a:tailEnd len="sm" w="sm" type="none"/>
          </a:ln>
        </p:spPr>
      </p:cxnSp>
      <p:sp>
        <p:nvSpPr>
          <p:cNvPr id="137" name="Google Shape;137;p25"/>
          <p:cNvSpPr txBox="1"/>
          <p:nvPr/>
        </p:nvSpPr>
        <p:spPr>
          <a:xfrm>
            <a:off x="425875" y="3772317"/>
            <a:ext cx="447300" cy="246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anchorCtr="0" anchor="t" bIns="45700" lIns="0" spcFirstLastPara="1" rIns="0" wrap="square" tIns="46800">
            <a:noAutofit/>
          </a:bodyPr>
          <a:lstStyle/>
          <a:p>
            <a:pPr indent="0" lvl="0" marL="0" marR="0" rtl="0" algn="just">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LEDライトが頭に付いているため暗い場所での作業にも非常に役立つボールペンです。フルカラーでの名入れプリントが可能なため、販促ノベルティ用や記念用などにもおすすめです。</a:t>
            </a:r>
            <a:r>
              <a:rPr lang="ja" sz="1200">
                <a:solidFill>
                  <a:srgbClr val="333333"/>
                </a:solidFill>
                <a:highlight>
                  <a:srgbClr val="FFFFFF"/>
                </a:highlight>
                <a:latin typeface="Meiryo"/>
                <a:ea typeface="Meiryo"/>
                <a:cs typeface="Meiryo"/>
                <a:sym typeface="Meiryo"/>
              </a:rPr>
              <a:t>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cap="flat" cmpd="sng" w="19050">
            <a:solidFill>
              <a:srgbClr val="757070"/>
            </a:solidFill>
            <a:prstDash val="solid"/>
            <a:miter lim="8000"/>
            <a:headEnd len="sm" w="sm" type="none"/>
            <a:tailEnd len="sm" w="sm" type="none"/>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cap="flat" cmpd="sng" w="19050">
            <a:solidFill>
              <a:srgbClr val="757070"/>
            </a:solidFill>
            <a:prstDash val="solid"/>
            <a:miter lim="8000"/>
            <a:headEnd len="sm" w="sm" type="none"/>
            <a:tailEnd len="sm" w="sm" type="none"/>
          </a:ln>
        </p:spPr>
      </p:cxnSp>
      <p:sp>
        <p:nvSpPr>
          <p:cNvPr id="147" name="Google Shape;147;p25"/>
          <p:cNvSpPr txBox="1"/>
          <p:nvPr/>
        </p:nvSpPr>
        <p:spPr>
          <a:xfrm>
            <a:off x="6071111" y="3074515"/>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