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ライト付タッチ＆ペン ホールド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W13 x D13 x H137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LEDライト、ボールペン、タッチペン、携帯スタンド機能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ボールペンとタッチペンは持ち替える手間なく切り替えられる上、頭にはLEDライト、スマホスタンドとしても利用できる非常に優秀なアイテムです。オリジナルフルカラー名入れも可能！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