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ステキット#980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ABS樹脂、ポリプロピレン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W185 x D100 x H22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175g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ボールペンx1、シャープペンシルx1、消しゴム＆シャープ芯ケース(シャープ替芯入)x1、ステープラーx1、ハサミx1、セロテープカッターx1、クリップx3、ステープラー替芯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ボールペンやシャープペンをはじめ、ステープラー、ハサミ、クリップ、セロテープ等までセットになり、専用ケースで持ち歩きも楽々な、実用性の高いステーショナリーセットです。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