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ツボエッグ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ポリエチレン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W67 x D61 x H16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12g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ツボエッグx1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デスクワークや勉強の合間の息抜きに最適な、手の平のツボを刺激してくれるツボエッグ。卵型の突起が絶妙な刺激を与えてくれるため、握るだけで手軽にリフレッシュさせてくれます。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