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アイアムツボ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PS樹脂、ポリエチレン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W80×D30×H95 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23g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ツボ押し兼ツボローラーx1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勉強やデスクワークの合間の息抜きに丁度良いツボ押し兼ツボローラーです。ポップで可愛らしいデザインのため、イベントやキャンペーンで配布するノベルティグッズとしてもおすすめです。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