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ゆったり健康セット７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PS樹脂、ポリエチレン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アイアムツボx1 ツボエッグx1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握ると手の平のツボを刺激してくれる「ツボエッグ」と、ポップで可愛らしいデザインのツボ押し兼ツボローラー「アイアムツボ」の2個セット。どちらにもオリジナル名入れが可能です。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