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エコガーデニングセット#40</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バイオマス樹脂</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W67 x D67 x H65 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53g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小鉢（日本製）x1、フタ（受け皿兼用）（日本製）x1、種（白花かすみ草・デンマーク）x1、培養土（魔法の土・ノルウェー）x1</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バイオマスプラスチックを使用した地球環境と人に優しいエコなガーデニングセット。小鉢、フタ、種、培養土が入っているため、誰でも手軽にちょっとしたガーデニングが始められます。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