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エコガーデニングセット#80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バイオマス樹脂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W160 x D120 x H70 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132g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小鉢（日本製）x2、受け皿（日本製）x1、種（白花かすみ草・デンマーク、美女撫子・日本）x2、培養土（魔法の土・ノルウェー）x2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バイオマスプラスチックを使用した地球環境と人に優しいガーデニング2セット。小鉢、フタ、種、培養土が入っているため、誰でも手軽にちょっとしたガーデニングが始められます。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