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エコストッパー（丸）（ネオジウムマグネット付き）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バイオマス樹脂、ネオジウム磁石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φ40 x H 5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エコストッパー（丸）x1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すっきりシンプルでスタンダードな丸型のマグネットホルダーです。フルカラーでのオリジナル名入れプリントが可能なため、イベント等で配布するノベルティアイテムとしておすすめ。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