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クリスタルバー（Ｌ）（ネオジウムマグネット付き）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AS樹脂、ネオジウム磁石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W160 x D33 x H6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26g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クリスタルバー(L)x1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Lサイズのシンプルですっきりとしたマグネットバーです。本体がクリアなため、フルカラープリント可能なオリジナル名入れもよく目立ちます。イベント等で配布する販促用におすすめ。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