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エコマグネバー(M)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W125 x D22 x H7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エコマグネバー(M)x1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Mサイズの、地球環境に優しいエコなバイオマスプラスチックマグネットバー。すっきりとしたシンプルなデザインのため、フルカラープリント可能なオリジナル名入れもよく目立ちます。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