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エコマグネバー(L)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W200 x D22 x H7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29g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エコマグネバー(L)x1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Lサイズの、地球環境に優しいエコなバイオマスプラスチックマグネットバー。すっきりとしたシンプルなデザインのため、フルカラープリント可能なオリジナル名入れもよく目立ちます。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