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1" d="100"/>
          <a:sy n="81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エコメモボックス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DX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素材：再生紙、他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W90 x D90 x H90 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付属品：ブロックメモ、付箋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)x5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、付箋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大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)x1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、ペンスタンド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ブロックメモ、付箋メモ、フィルムメモ、そしてペンホルダー機能付きのデスクセットです。地球環境に優しい再生紙を素材に使用しているため</a:t>
            </a:r>
            <a:r>
              <a:rPr lang="en-US" altLang="ja-JP" sz="1600" dirty="0"/>
              <a:t>SDGs</a:t>
            </a:r>
            <a:r>
              <a:rPr lang="ja-JP" altLang="en-US" sz="1600" dirty="0"/>
              <a:t>にも貢献できるアイテムです。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A5106F7-C65D-5C1A-169E-242952CEAE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134" y="1422051"/>
            <a:ext cx="3565369" cy="35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80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2025-07-31T03:53:13Z</dcterms:modified>
</cp:coreProperties>
</file>