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付箋セット#70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紙、PU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W142 x D90 x H25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185g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付箋(小)x5(各約150枚)、付箋(大)x1(約150枚)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コンパクトな専用ケース付きで持ち歩きにも便利な付箋セットです。ビジネスにも学業にも役立つアイテムのため、ノベルティ用にも最適。ケースにはオリジナルの名入れプリントが可能です。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