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LEDランタントーチ ハンドプル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φ57 x H95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97g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機能：LEDランタン、LEDトーチ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上部を引き上げるとLEDランタンになり、横向きに使用すればLED懐中ライトになる便利アイテム。アウトドア用としてはもちろん、防災グッズとしても役立ちますのでおすすめです。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