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吊り下げ2WAYライト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HIPS樹脂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W45 x D36 x H110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本体x1機能：ライト、ランタン、吊り下げフック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LEDのランタンにも懐中電灯にもなる便利な2WAYライトです。コンパクトなサイズ感のため持ち運びも比較的容易で、アウトドアシーンはもちろん、防災用としてもおすすめです。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