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エコハンディーペン立て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バイオマス樹脂、コートボール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φ85 x H 95 mm（組み立て時）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29g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ペン立てx1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人と地球環境に優しいバイオマスプラチックを使用した、エコな組み立て式ペン立て。台紙はオリジナルデザインをフルカラープリントできますので、記念用にも販促用にもおすすめです。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