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エコハンディー貯金箱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バイオマス樹脂、コートボール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φ85 x H 95 mm（組み立て時）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31g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貯金箱x1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地球環境に優しいバイオマスプラチックを使用した、エコな組み立て式貯金箱。台紙はオリジナルデザインをフルカラープリントできますので、記念用にも販促用にもおすすめです。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