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PR定規ホワイト30cm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PS樹脂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W310 x D44 x H2.6 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36g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PR定規30cm x1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30センチタイプのシンプルですっきりとした定規です。オリジナル名入れがフルカラーでできますが、名入れ範囲が大きくとれるため販促用としても訴求効果は抜群！記念用等にもおすすめです。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