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エコオーバルクリップ(マグネット付）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バイオマス樹脂、マグネット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W65 x D35 x H28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エコオーバルクリップx1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バイオマスプラスチックを素材に使用しているためエコロジーで地球環境に優しいマグネット付きクリップです。フルカラーでのオリジナル名入れが可能なため、販促用などにも最適！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