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ペットボトル用ハンドルコップ キャッピー</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ABS樹脂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W115 x D88 x H65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39g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ペットボトル用ハンドルコップx1</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ペットボトルの上部に取り付けることで水筒のように使うことができるハンドルキャップです。ペットボトルホルダーとしてバッグの紐などに取り付けることもできるため非常に便利です。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