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エコネオジウムクリップ(M)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ﾊﾞｲｵﾏｽ樹脂、ﾈｵｼﾞｳﾑﾏｸﾞﾈｯﾄ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W40 x D40 x H27mm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13g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エコネオジウムクリップ(M)x1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Mサイズのスタンダードでシンプルなクリップです。地球環境に優しいバイオマスプラスチック素材を使用しており、さらにオリジナル名入れも可能なため、PR用には最適です。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