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エコキューティースタンプ</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バイオマス樹脂、PS樹脂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W78 x D44 x H15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25g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印鑑ケース(朱肉、スポンジ、ブラシ)x1</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朱肉、スポンジ、ブラシ付きの国産印鑑ケースです。バイオマスプラスチックを素材に使用しているため地球環境に優しくSDGsに貢献できます。オリジナルの名入れプリントも可能。</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