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エコマイ箸</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バイオマス樹脂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W19 x D10 x H210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19g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エコマイ箸x1、箸置き兼箸カバーx1</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バイオマス樹脂という地球環境に優しいエコな素材を使用して作られたお箸です。お手入れ簡単なスライド式の専用カバー付き。オリジナル名入れが可能なため、販促用等にもおすすめです。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