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エコしゃもじ クリーン(自立式)</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バイオマス樹脂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W68 x D30 x H210 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38g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エコしゃもじx1</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立たせることができる上、寝かせても表面は床に付かない設計で衛生的に使えるしゃもじです。バイオマスプラスチックを素材を使用しているため、人と地球環境に優しいアイテムです。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