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マルチオープナー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ABS樹脂、スチール、マグネット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W52 x D103 x H5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機能：栓抜き、ペットボトルオープナー、プルトップオープナーの３機能付オープナー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ペットボトルやプルトップを開ける、また栓抜きとしても使用できるマルチオープナーです。マグネット使用のため冷蔵庫などに貼り付けておくことも可能で、オリジナル名入れプリントも！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