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アケル君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ABS樹脂、スチール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W40 x D68 x H4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機能；ペットボトルオープナー、プルトップオープナー、袋開封機能付き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缶のプルトップやペットボトルを開けられる上、袋開封器付きの万能オープナーです。シンプルなデザインのためフルカラーで出来るオリジナル名入れもよく目立ち販促用に最適。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