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カークデスクスタンド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W153 x D37 x H100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160g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 機能：時計、アラーム、フォトフレーム、ペンスタンド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アナログ時計、アラーム、フォトフレーム、ペン立てがひとつになった便利スタンドです。シックなデザインに加え、オリジナル名入れも可能なため、記念用などとしても人気です。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