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フォトクロックフレンド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ABS樹脂、ガラス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W170 x D20 x H152mm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236g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 機能：時計(掛・置兼用)、カレンダー、フォトフレーム、ペンスタンド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お気に入りの写真を飾ると同時にデジタル表示で時刻が確認でき、さらにペン立てとしても利用可能な便利スタンドです。オリジナル名入れが可能なため、記念用等としてもおすすめ。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