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センサーライト＆常備灯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ABS樹脂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W50 x D35 x H260 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138g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本体x1 機能：センサーライト、常備灯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荷物などで両手が塞がっている時にも便利な人感センサー付きライトです。本体下部は取り外すことができ懐中電灯としても利用可能。オリジナル名入れ可能で記念用などにもおすすめ。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