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ウェザーインフォクロック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W80 x D40 x H140 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99g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x1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機能：時計、アラーム、温度計、湿度計、天気予報、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時間気温変化グラフ、カレンダー、バックライト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天気予報や</a:t>
            </a:r>
            <a:r>
              <a:rPr lang="en-US" altLang="ja-JP" sz="1600" dirty="0"/>
              <a:t>12</a:t>
            </a:r>
            <a:r>
              <a:rPr lang="ja-JP" altLang="en-US" sz="1600" dirty="0"/>
              <a:t>時間の気温の移り変わりグラフまで表示されており、非常に便利なデジタルクロックです。バックライト付きのため暗い場所でも確認可能。記念用などにもおすすめです。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06F08FC-19BA-861B-2B90-170430C4DB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4821"/>
            <a:ext cx="3643247" cy="364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92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261</cp:revision>
  <cp:lastPrinted>2021-07-20T08:57:41Z</cp:lastPrinted>
  <dcterms:created xsi:type="dcterms:W3CDTF">2021-06-21T09:41:39Z</dcterms:created>
  <dcterms:modified xsi:type="dcterms:W3CDTF">2025-08-04T03:24:15Z</dcterms:modified>
</cp:coreProperties>
</file>