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フォトクロックポライト</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W140 x D41 x H100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89g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 機能：時計、アラーム、カレンダー、タイマー、フォトフレーム</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すっきりとしたシンプルなデザインのためどんな写真にもマッチする多機能デジタル時計付きフォトスタンドです。アラームやカレンダー、タイマーといった機能付きで便利です。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