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スタイリッシュデスクスタンド</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W135 x D75 x H90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172g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 機能：時計、アラーム、温度計、カレンダー、カウントダウンタイマー、ペンスタンド</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ペンなどを収納できるポケットがふたつ付き、その名のとおりスタイリッシュなデザインが目をひくデスクスタンドです。デジタル表示で時刻や日付、気温などがひと目で確認できます。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