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フォトフレームクロック ワイド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ABS樹脂、ガラス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W210 x D21 x H130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204g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機能：時計、アラーム、温度計、カレンダー、フォトフレーム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スタイリッシュながらシンプルなデザインで、どんなお写真でも相性の良いフォトフレームクロックです。デジタル表示で時計や日付、気温等がひと目で確認できるのも高ポイント！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