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ステップデスクスタンド</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W102 x D82 x H79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122g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 機能：時計、アラーム、カレンダー、温度計、カウントダウンタイマー、ペンスタンド</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階段状になったデザインがシンプルながら面白いデスクスタンドです。ペン立てとしてはもちろん、デジタル表示で時刻や日付、気温などがひと目で確認できるの便利。オリジナル名入れ可能です。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