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カラーウェザークロック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W91 x D38 x H95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94g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機能：時計、カレンダー、温度計、湿度計、天気予報、バックライト、音センサー、アラーム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デジタル表示で時刻や気温、湿度がひと目で確認できる上、天気予報はわかりやすい絵柄でカラーで表示された、非常に便利なデジタルクロック。オリジナル名入れ可能で記念用などにもぴったり。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