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1" autoAdjust="0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スタンドマルチライト（マグネット付き）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樹脂ラバー塗装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W60 x D35 x H154 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x1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機能：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LED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懐中ライト、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LED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スタンドライト、マグネット、フック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スタンドデスクライトとしても懐中電灯としても利用できる上、背面はマグネット仕様になっているため、スチール面ならどんな場所にも貼り付けることができ、作業用としても非常に便利です。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942A2B1-A8AD-F8AC-408C-057F874A5C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00452"/>
            <a:ext cx="3633537" cy="3633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809</TotalTime>
  <Words>91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275</cp:revision>
  <cp:lastPrinted>2021-07-20T08:57:41Z</cp:lastPrinted>
  <dcterms:created xsi:type="dcterms:W3CDTF">2021-06-21T09:41:39Z</dcterms:created>
  <dcterms:modified xsi:type="dcterms:W3CDTF">2025-08-06T07:24:21Z</dcterms:modified>
</cp:coreProperties>
</file>