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72" d="100"/>
          <a:sy n="72" d="100"/>
        </p:scale>
        <p:origin x="60" y="52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ラウンドランタントーチ</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樹脂</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W85 x D90 x H140 mm</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260g</a:t>
            </a:r>
          </a:p>
          <a:p>
            <a:r>
              <a:rPr lang="ja-JP" altLang="en-US" sz="900" dirty="0">
                <a:latin typeface="Meiryo UI" panose="020B0604030504040204" pitchFamily="34" charset="-128"/>
                <a:ea typeface="Meiryo UI" panose="020B0604030504040204" pitchFamily="34" charset="-128"/>
              </a:rPr>
              <a:t>付属品：本体</a:t>
            </a:r>
            <a:r>
              <a:rPr lang="en-US" altLang="ja-JP" sz="900" dirty="0">
                <a:latin typeface="Meiryo UI" panose="020B0604030504040204" pitchFamily="34" charset="-128"/>
                <a:ea typeface="Meiryo UI" panose="020B0604030504040204" pitchFamily="34" charset="-128"/>
              </a:rPr>
              <a:t>x1</a:t>
            </a:r>
            <a:r>
              <a:rPr lang="ja-JP" altLang="en-US" sz="900" dirty="0">
                <a:latin typeface="Meiryo UI" panose="020B0604030504040204" pitchFamily="34" charset="-128"/>
                <a:ea typeface="Meiryo UI" panose="020B0604030504040204" pitchFamily="34" charset="-128"/>
              </a:rPr>
              <a:t>　機能：</a:t>
            </a:r>
            <a:r>
              <a:rPr lang="en-US" altLang="ja-JP" sz="900" dirty="0">
                <a:latin typeface="Meiryo UI" panose="020B0604030504040204" pitchFamily="34" charset="-128"/>
                <a:ea typeface="Meiryo UI" panose="020B0604030504040204" pitchFamily="34" charset="-128"/>
              </a:rPr>
              <a:t>LED</a:t>
            </a:r>
            <a:r>
              <a:rPr lang="ja-JP" altLang="en-US" sz="900" dirty="0">
                <a:latin typeface="Meiryo UI" panose="020B0604030504040204" pitchFamily="34" charset="-128"/>
                <a:ea typeface="Meiryo UI" panose="020B0604030504040204" pitchFamily="34" charset="-128"/>
              </a:rPr>
              <a:t>懐中ライト、</a:t>
            </a:r>
            <a:r>
              <a:rPr lang="en-US" altLang="ja-JP" sz="900" dirty="0">
                <a:latin typeface="Meiryo UI" panose="020B0604030504040204" pitchFamily="34" charset="-128"/>
                <a:ea typeface="Meiryo UI" panose="020B0604030504040204" pitchFamily="34" charset="-128"/>
              </a:rPr>
              <a:t>LED</a:t>
            </a:r>
            <a:r>
              <a:rPr lang="ja-JP" altLang="en-US" sz="900" dirty="0">
                <a:latin typeface="Meiryo UI" panose="020B0604030504040204" pitchFamily="34" charset="-128"/>
                <a:ea typeface="Meiryo UI" panose="020B0604030504040204" pitchFamily="34" charset="-128"/>
              </a:rPr>
              <a:t>ランタントーチ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上部を引き上げるだけでスイッチが入ってランタンとして利用できる上、横向きにして懐中電灯としても使える便利アイテム。備えておくといざという時に助かる防災グッズとしてもおすすめです。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D7806373-0756-57E1-BAE7-90BFEE8A4D0D}"/>
              </a:ext>
            </a:extLst>
          </p:cNvPr>
          <p:cNvPicPr>
            <a:picLocks noChangeAspect="1"/>
          </p:cNvPicPr>
          <p:nvPr/>
        </p:nvPicPr>
        <p:blipFill>
          <a:blip r:embed="rId5"/>
          <a:stretch>
            <a:fillRect/>
          </a:stretch>
        </p:blipFill>
        <p:spPr>
          <a:xfrm>
            <a:off x="690627" y="1364271"/>
            <a:ext cx="3623150" cy="362315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85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kilamek57</cp:lastModifiedBy>
  <cp:revision>257</cp:revision>
  <cp:lastPrinted>2021-07-20T08:57:41Z</cp:lastPrinted>
  <dcterms:created xsi:type="dcterms:W3CDTF">2021-06-21T09:41:39Z</dcterms:created>
  <dcterms:modified xsi:type="dcterms:W3CDTF">2025-03-21T02:53:13Z</dcterms:modified>
</cp:coreProperties>
</file>