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FMマルチステーション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W168 x D50 x H50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146g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機能：LEDライト、FMラジオ(ワイドFM対応)、時計、アラーム、カレンダー、温度計、バックライト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ワイドFM対応のラジオ機能に加え、デジタル表示で時刻や日付、気温が確認でき、懐中電灯としても使える便利アイテムです。備えておくと安心な防災グッズとしておすすめです。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