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フォトクロックマグボード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ABS樹脂、ガラス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W150 x D45 x H147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機能：時計、アラーム、カレンダー、温度計、フォトフレーム、マグネットボード、マグネットx2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好きな写真を飾れるフォトフレーム部分を裏返せばホワイトボードになる便利アイテムです。下部のデジタル表示は時刻、日付、温度がひと目で確認でき、アラーム機能も搭載しております。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