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ウェザースリムクロック</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W55 x D50 x H105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61g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 機能：時計、アラーム、カレンダー、温度計、湿度計、天気予報、月齢</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デジタル表示で天気、時刻、日付、気温、湿度がひと目で確認できる上、スリムでスタイリッシュなデザインはどんな場所にもマッチします。オリジナル名入れ可能で記念用にもおすすめ。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