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ブルートゥーススピーカー＆モバイルバッテリー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アルミニウム</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W123 x D31 x H31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152g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USB TYPT-Aｺｰﾄﾞ 機能：4000mAh充電器、ブルートゥーススピーカー、LEDライト、USBコード</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比較的コンパクトなサイズ感で持ち歩きも楽々なモバイルバッテリー。すっきりとしたスタイリッシュなデザインが高ポイント。さらにLEDライト機能もあり、防災グッズとしてもおすすめ。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