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70" d="100"/>
          <a:sy n="70" d="100"/>
        </p:scale>
        <p:origin x="60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2WAYLED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ライト ひかるん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樹脂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W192 x D75 x H58 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112g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付属品：本体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x1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機能：懐中ライト、トーチライト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スタンドライトとしても懐中電灯としても使える、シンプルながら便利なアイテムです。どこか愛らしいデザインも</a:t>
            </a:r>
            <a:r>
              <a:rPr lang="en-US" altLang="ja-JP" sz="1600" dirty="0"/>
              <a:t>GOOD</a:t>
            </a:r>
            <a:r>
              <a:rPr lang="ja-JP" altLang="en-US" sz="1600" dirty="0"/>
              <a:t>！オリジナルデザインの名入れプリントが可能です。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549B6A5E-E344-1B18-A61E-5E04A95C77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426776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836</TotalTime>
  <Words>74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254</cp:revision>
  <cp:lastPrinted>2021-07-20T08:57:41Z</cp:lastPrinted>
  <dcterms:created xsi:type="dcterms:W3CDTF">2021-06-21T09:41:39Z</dcterms:created>
  <dcterms:modified xsi:type="dcterms:W3CDTF">2025-01-14T05:23:52Z</dcterms:modified>
</cp:coreProperties>
</file>