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COBセンサーライト Newまるのすけ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W72 x D72 x H77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台座を取り付けるネジ、両面テープ 機能：COBセンサーライト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光と人に反応するセンサーライトです。ころんとした丸い形状が見た目にも可愛くおしゃれです。電池式のため電源を確保する必要がなく、どこにも取り付けられる点も◎！防犯用にもおすすめ。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