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カラーウェザーインフォクロック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W80 x D40 x H140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99g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機能：時計、アラーム、温度計、湿度計、天気予報、カレンダー、バックライト、音・振動センサー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カラーのデジタル表示で時刻、日付、気温、湿度、そして天気予報までがひと目で確認でき、アラーム機能等もある便利クロック。スタイリッシュなデザインで、どんな場所にもマッチします。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