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2USBポート付ワイヤレス充電器 アスタブ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ABS樹脂、PC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W95 x D100 x H120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機能：ワイヤレスチャージャーx１、USBポートx2、USBケーブル(5V1A)(5W)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縦置きにも横置きにも対応しているスマホスタンドですが、さらにワイヤレス充電機能も兼ね備えた便利アイテム。またUSBポートも2口あるため、有線での充電も可能です。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70795"/>
            <a:ext cx="2618401" cy="2614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